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2" r:id="rId6"/>
    <p:sldId id="263" r:id="rId7"/>
  </p:sldIdLst>
  <p:sldSz cx="12192000" cy="6858000"/>
  <p:notesSz cx="6858000" cy="9144000"/>
  <p:embeddedFontLst>
    <p:embeddedFont>
      <p:font typeface="HY헤드라인M" panose="02030600000101010101" pitchFamily="18" charset="-127"/>
      <p:regular r:id="rId8"/>
    </p:embeddedFont>
    <p:embeddedFont>
      <p:font typeface="맑은 고딕" panose="020B0503020000020004" pitchFamily="50" charset="-127"/>
      <p:regular r:id="rId9"/>
      <p:bold r:id="rId10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A376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81" autoAdjust="0"/>
    <p:restoredTop sz="94660"/>
  </p:normalViewPr>
  <p:slideViewPr>
    <p:cSldViewPr snapToGrid="0" showGuides="1">
      <p:cViewPr>
        <p:scale>
          <a:sx n="66" d="100"/>
          <a:sy n="66" d="100"/>
        </p:scale>
        <p:origin x="954" y="29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21CCF-9CF8-4A28-850C-5B7931568305}" type="datetimeFigureOut">
              <a:rPr lang="ko-KR" altLang="en-US" smtClean="0"/>
              <a:t>2021-09-23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68998-8BF7-4155-8A8A-B02F77BC47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542169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21CCF-9CF8-4A28-850C-5B7931568305}" type="datetimeFigureOut">
              <a:rPr lang="ko-KR" altLang="en-US" smtClean="0"/>
              <a:t>2021-09-23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68998-8BF7-4155-8A8A-B02F77BC47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722416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21CCF-9CF8-4A28-850C-5B7931568305}" type="datetimeFigureOut">
              <a:rPr lang="ko-KR" altLang="en-US" smtClean="0"/>
              <a:t>2021-09-23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68998-8BF7-4155-8A8A-B02F77BC47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86712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21CCF-9CF8-4A28-850C-5B7931568305}" type="datetimeFigureOut">
              <a:rPr lang="ko-KR" altLang="en-US" smtClean="0"/>
              <a:t>2021-09-23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68998-8BF7-4155-8A8A-B02F77BC47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2384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21CCF-9CF8-4A28-850C-5B7931568305}" type="datetimeFigureOut">
              <a:rPr lang="ko-KR" altLang="en-US" smtClean="0"/>
              <a:t>2021-09-23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68998-8BF7-4155-8A8A-B02F77BC47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602771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21CCF-9CF8-4A28-850C-5B7931568305}" type="datetimeFigureOut">
              <a:rPr lang="ko-KR" altLang="en-US" smtClean="0"/>
              <a:t>2021-09-23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68998-8BF7-4155-8A8A-B02F77BC47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924778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21CCF-9CF8-4A28-850C-5B7931568305}" type="datetimeFigureOut">
              <a:rPr lang="ko-KR" altLang="en-US" smtClean="0"/>
              <a:t>2021-09-23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68998-8BF7-4155-8A8A-B02F77BC47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095997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21CCF-9CF8-4A28-850C-5B7931568305}" type="datetimeFigureOut">
              <a:rPr lang="ko-KR" altLang="en-US" smtClean="0"/>
              <a:t>2021-09-23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68998-8BF7-4155-8A8A-B02F77BC47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989077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21CCF-9CF8-4A28-850C-5B7931568305}" type="datetimeFigureOut">
              <a:rPr lang="ko-KR" altLang="en-US" smtClean="0"/>
              <a:t>2021-09-23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68998-8BF7-4155-8A8A-B02F77BC47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194526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21CCF-9CF8-4A28-850C-5B7931568305}" type="datetimeFigureOut">
              <a:rPr lang="ko-KR" altLang="en-US" smtClean="0"/>
              <a:t>2021-09-23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68998-8BF7-4155-8A8A-B02F77BC47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876925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21CCF-9CF8-4A28-850C-5B7931568305}" type="datetimeFigureOut">
              <a:rPr lang="ko-KR" altLang="en-US" smtClean="0"/>
              <a:t>2021-09-23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68998-8BF7-4155-8A8A-B02F77BC47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191138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C21CCF-9CF8-4A28-850C-5B7931568305}" type="datetimeFigureOut">
              <a:rPr lang="ko-KR" altLang="en-US" smtClean="0"/>
              <a:t>2021-09-23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F68998-8BF7-4155-8A8A-B02F77BC47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838499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758469"/>
            <a:ext cx="9144000" cy="238760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altLang="ko-KR" sz="4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2021</a:t>
            </a:r>
            <a:r>
              <a:rPr lang="ko-KR" altLang="en-US" sz="4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학년도 </a:t>
            </a:r>
            <a:br>
              <a:rPr lang="en-US" altLang="ko-KR" sz="4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</a:br>
            <a:r>
              <a:rPr lang="ko-KR" altLang="en-US" sz="4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장애인식개선교육 시청 방법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5906699"/>
            <a:ext cx="9144000" cy="1655762"/>
          </a:xfrm>
        </p:spPr>
        <p:txBody>
          <a:bodyPr>
            <a:normAutofit/>
          </a:bodyPr>
          <a:lstStyle/>
          <a:p>
            <a:r>
              <a:rPr lang="ko-KR" altLang="en-US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우송대학교 글로벌아동교육학과</a:t>
            </a:r>
          </a:p>
        </p:txBody>
      </p:sp>
    </p:spTree>
    <p:extLst>
      <p:ext uri="{BB962C8B-B14F-4D97-AF65-F5344CB8AC3E}">
        <p14:creationId xmlns:p14="http://schemas.microsoft.com/office/powerpoint/2010/main" val="22209384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8405" y="-166720"/>
            <a:ext cx="10515600" cy="1325563"/>
          </a:xfrm>
        </p:spPr>
        <p:txBody>
          <a:bodyPr/>
          <a:lstStyle/>
          <a:p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STEP 1</a:t>
            </a:r>
            <a:endParaRPr lang="ko-KR" altLang="en-US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63690" y="1620351"/>
            <a:ext cx="10077061" cy="4705804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1306286" y="2799184"/>
            <a:ext cx="1586204" cy="1026367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1203649" y="1020265"/>
            <a:ext cx="91719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크롬</a:t>
            </a: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en-US" altLang="ko-KR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Chrom</a:t>
            </a: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으로 </a:t>
            </a: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‘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우송대학교 </a:t>
            </a: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LMS’ 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사이트에서 로그인하기</a:t>
            </a:r>
          </a:p>
        </p:txBody>
      </p:sp>
    </p:spTree>
    <p:extLst>
      <p:ext uri="{BB962C8B-B14F-4D97-AF65-F5344CB8AC3E}">
        <p14:creationId xmlns:p14="http://schemas.microsoft.com/office/powerpoint/2010/main" val="26136328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8405" y="-166720"/>
            <a:ext cx="10515600" cy="1325563"/>
          </a:xfrm>
        </p:spPr>
        <p:txBody>
          <a:bodyPr/>
          <a:lstStyle/>
          <a:p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STEP 2</a:t>
            </a:r>
            <a:endParaRPr lang="ko-KR" altLang="en-US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73019" y="1042334"/>
            <a:ext cx="10515600" cy="773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로그인 후 메인 화면에 ①번 강좌가 뜰 경우  </a:t>
            </a:r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‘2021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학년도 장애인식개선교육</a:t>
            </a:r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‘ 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강좌 클릭 </a:t>
            </a:r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비밀번호 </a:t>
            </a:r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9260)</a:t>
            </a:r>
          </a:p>
          <a:p>
            <a:pPr>
              <a:lnSpc>
                <a:spcPct val="150000"/>
              </a:lnSpc>
            </a:pPr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(*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①번 강좌 안 뜨는 경우 </a:t>
            </a:r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STEP 3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참고</a:t>
            </a:r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3019" y="1815879"/>
            <a:ext cx="10094169" cy="4491616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2341983" y="2659224"/>
            <a:ext cx="7053943" cy="54174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2407298" y="3284376"/>
            <a:ext cx="1959429" cy="33590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순서도: 연결자 11"/>
          <p:cNvSpPr/>
          <p:nvPr/>
        </p:nvSpPr>
        <p:spPr>
          <a:xfrm>
            <a:off x="2228850" y="2466975"/>
            <a:ext cx="352425" cy="352425"/>
          </a:xfrm>
          <a:prstGeom prst="flowChartConnector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chemeClr val="tx1"/>
                </a:solidFill>
              </a:rPr>
              <a:t>1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9085006" y="1873045"/>
            <a:ext cx="250723" cy="235974"/>
          </a:xfrm>
          <a:prstGeom prst="rect">
            <a:avLst/>
          </a:prstGeom>
          <a:solidFill>
            <a:srgbClr val="2A376C"/>
          </a:solidFill>
          <a:ln>
            <a:solidFill>
              <a:srgbClr val="2A376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E801E1F4-8C0E-4B6C-9AC4-F846A22640B7}"/>
              </a:ext>
            </a:extLst>
          </p:cNvPr>
          <p:cNvSpPr/>
          <p:nvPr/>
        </p:nvSpPr>
        <p:spPr>
          <a:xfrm>
            <a:off x="3128963" y="2774520"/>
            <a:ext cx="2157412" cy="28776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6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2021</a:t>
            </a:r>
            <a:r>
              <a:rPr lang="ko-KR" altLang="en-US" sz="6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학년도 장애인식개선교육</a:t>
            </a:r>
            <a:r>
              <a:rPr lang="en-US" altLang="ko-KR" sz="6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6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글로벌아동교육학과</a:t>
            </a:r>
            <a:r>
              <a:rPr lang="en-US" altLang="ko-KR" sz="6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  <a:p>
            <a:endParaRPr lang="en-US" altLang="ko-KR" sz="6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endParaRPr lang="ko-KR" altLang="en-US" sz="6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57306883-37A3-44A1-8C4C-2553EE7B22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918" y="2774520"/>
            <a:ext cx="186594" cy="127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18475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>
            <a:extLst>
              <a:ext uri="{FF2B5EF4-FFF2-40B4-BE49-F238E27FC236}">
                <a16:creationId xmlns:a16="http://schemas.microsoft.com/office/drawing/2014/main" id="{542F76D5-7041-4930-874C-3A0C951D02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3019" y="1815878"/>
            <a:ext cx="10094169" cy="4491616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8405" y="-166720"/>
            <a:ext cx="10515600" cy="1325563"/>
          </a:xfrm>
        </p:spPr>
        <p:txBody>
          <a:bodyPr/>
          <a:lstStyle/>
          <a:p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STEP 3</a:t>
            </a:r>
            <a:endParaRPr lang="ko-KR" altLang="en-US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73019" y="1122499"/>
            <a:ext cx="10515600" cy="443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①번 </a:t>
            </a: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‘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자율 강좌</a:t>
            </a: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’ TAP 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클릭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1073019" y="4290677"/>
            <a:ext cx="978419" cy="39407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2407298" y="3284376"/>
            <a:ext cx="1959429" cy="33590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순서도: 연결자 11"/>
          <p:cNvSpPr/>
          <p:nvPr/>
        </p:nvSpPr>
        <p:spPr>
          <a:xfrm>
            <a:off x="1073019" y="4030885"/>
            <a:ext cx="352425" cy="352425"/>
          </a:xfrm>
          <a:prstGeom prst="flowChartConnector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chemeClr val="tx1"/>
                </a:solidFill>
              </a:rPr>
              <a:t>1</a:t>
            </a:r>
            <a:endParaRPr lang="ko-KR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02700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8405" y="-166720"/>
            <a:ext cx="10515600" cy="1325563"/>
          </a:xfrm>
        </p:spPr>
        <p:txBody>
          <a:bodyPr/>
          <a:lstStyle/>
          <a:p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STEP 3-1</a:t>
            </a:r>
            <a:endParaRPr lang="ko-KR" altLang="en-US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39854" y="1220028"/>
            <a:ext cx="11169967" cy="773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①번 </a:t>
            </a:r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–‘</a:t>
            </a:r>
            <a:r>
              <a:rPr lang="ko-KR" altLang="en-US" sz="1600" dirty="0" err="1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자율강좌</a:t>
            </a:r>
            <a:r>
              <a:rPr lang="ko-KR" altLang="en-US" sz="16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목록</a:t>
            </a:r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’ TAP 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클릭 후 </a:t>
            </a:r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검색창에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‘2021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학년도 장애인식개선교육</a:t>
            </a:r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글로벌아동교육학과</a:t>
            </a:r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)’</a:t>
            </a:r>
          </a:p>
          <a:p>
            <a:pPr>
              <a:lnSpc>
                <a:spcPct val="150000"/>
              </a:lnSpc>
            </a:pPr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          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검색 후 입장                                                                                   </a:t>
            </a:r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(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비밀번호 </a:t>
            </a:r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– 9260) </a:t>
            </a:r>
            <a:endParaRPr lang="ko-KR" altLang="en-US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368BCBFA-0709-4CC7-AED7-A0C0F207E6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319" y="2231491"/>
            <a:ext cx="10977363" cy="4302659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2814985" y="3496082"/>
            <a:ext cx="895229" cy="34228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89B8F066-DE65-4C30-94B7-F9644973FF8B}"/>
              </a:ext>
            </a:extLst>
          </p:cNvPr>
          <p:cNvSpPr/>
          <p:nvPr/>
        </p:nvSpPr>
        <p:spPr>
          <a:xfrm>
            <a:off x="3175001" y="4206607"/>
            <a:ext cx="2711450" cy="35242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cxnSp>
        <p:nvCxnSpPr>
          <p:cNvPr id="18" name="직선 화살표 연결선 17">
            <a:extLst>
              <a:ext uri="{FF2B5EF4-FFF2-40B4-BE49-F238E27FC236}">
                <a16:creationId xmlns:a16="http://schemas.microsoft.com/office/drawing/2014/main" id="{928420CB-BE53-44E3-A3B5-CB5C485E682A}"/>
              </a:ext>
            </a:extLst>
          </p:cNvPr>
          <p:cNvCxnSpPr/>
          <p:nvPr/>
        </p:nvCxnSpPr>
        <p:spPr>
          <a:xfrm flipV="1">
            <a:off x="5702300" y="1714500"/>
            <a:ext cx="1143000" cy="249210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타원 2">
            <a:extLst>
              <a:ext uri="{FF2B5EF4-FFF2-40B4-BE49-F238E27FC236}">
                <a16:creationId xmlns:a16="http://schemas.microsoft.com/office/drawing/2014/main" id="{63E4923E-857D-4F2A-AD8A-E5944FED051C}"/>
              </a:ext>
            </a:extLst>
          </p:cNvPr>
          <p:cNvSpPr/>
          <p:nvPr/>
        </p:nvSpPr>
        <p:spPr>
          <a:xfrm>
            <a:off x="2684873" y="3361918"/>
            <a:ext cx="305071" cy="278744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chemeClr val="tx1"/>
                </a:solidFill>
              </a:rPr>
              <a:t>1</a:t>
            </a:r>
            <a:endParaRPr lang="ko-KR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6628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8405" y="-166720"/>
            <a:ext cx="10515600" cy="1325563"/>
          </a:xfrm>
        </p:spPr>
        <p:txBody>
          <a:bodyPr/>
          <a:lstStyle/>
          <a:p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STEP 3-2</a:t>
            </a:r>
            <a:endParaRPr lang="ko-KR" altLang="en-US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81087" y="1017740"/>
            <a:ext cx="10515600" cy="8748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‘2021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학년도 장애인식개선교육</a:t>
            </a: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글로벌아동교육학과</a:t>
            </a: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)’ 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강좌 입장 후 </a:t>
            </a:r>
            <a:endParaRPr lang="en-US" altLang="ko-KR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   * </a:t>
            </a:r>
            <a:r>
              <a:rPr lang="en-US" altLang="ko-KR" sz="1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95% </a:t>
            </a:r>
            <a:r>
              <a:rPr lang="ko-KR" altLang="en-US" sz="1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이상 수강하여야 </a:t>
            </a:r>
            <a:r>
              <a:rPr lang="ko-KR" altLang="en-US" sz="14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수강인정됩니다</a:t>
            </a:r>
            <a:r>
              <a:rPr lang="en-US" altLang="ko-KR" sz="1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.</a:t>
            </a:r>
            <a:endParaRPr lang="ko-KR" altLang="en-US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407298" y="3284376"/>
            <a:ext cx="1959429" cy="33590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순서도: 연결자 11"/>
          <p:cNvSpPr/>
          <p:nvPr/>
        </p:nvSpPr>
        <p:spPr>
          <a:xfrm>
            <a:off x="2228850" y="2466975"/>
            <a:ext cx="352425" cy="352425"/>
          </a:xfrm>
          <a:prstGeom prst="flowChartConnector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DCDC6C77-77B4-4595-82E1-88B975CC30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0284" y="2058178"/>
            <a:ext cx="9611433" cy="4247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24423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133</TotalTime>
  <Words>122</Words>
  <Application>Microsoft Office PowerPoint</Application>
  <PresentationFormat>와이드스크린</PresentationFormat>
  <Paragraphs>19</Paragraphs>
  <Slides>6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10" baseType="lpstr">
      <vt:lpstr>맑은 고딕</vt:lpstr>
      <vt:lpstr>HY헤드라인M</vt:lpstr>
      <vt:lpstr>Arial</vt:lpstr>
      <vt:lpstr>Office 테마</vt:lpstr>
      <vt:lpstr>2021학년도  장애인식개선교육 시청 방법</vt:lpstr>
      <vt:lpstr>STEP 1</vt:lpstr>
      <vt:lpstr>STEP 2</vt:lpstr>
      <vt:lpstr>STEP 3</vt:lpstr>
      <vt:lpstr>STEP 3-1</vt:lpstr>
      <vt:lpstr>STEP 3-2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2021학년도  재학생 폭력예방교육 시청 방법</dc:title>
  <dc:creator>admin</dc:creator>
  <cp:lastModifiedBy>test</cp:lastModifiedBy>
  <cp:revision>17</cp:revision>
  <dcterms:created xsi:type="dcterms:W3CDTF">2021-09-10T06:54:20Z</dcterms:created>
  <dcterms:modified xsi:type="dcterms:W3CDTF">2021-09-23T05:19:11Z</dcterms:modified>
</cp:coreProperties>
</file>