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</p:sldIdLst>
  <p:sldSz cx="12192000" cy="6858000"/>
  <p:notesSz cx="6858000" cy="9144000"/>
  <p:embeddedFontLst>
    <p:embeddedFont>
      <p:font typeface="HY헤드라인M" panose="02030600000101010101" pitchFamily="18" charset="-127"/>
      <p:regular r:id="rId10"/>
    </p:embeddedFont>
    <p:embeddedFont>
      <p:font typeface="나눔고딕 ExtraBold" panose="020B0600000101010101" charset="-127"/>
      <p:bold r:id="rId11"/>
    </p:embeddedFont>
    <p:embeddedFont>
      <p:font typeface="맑은 고딕" panose="020B0503020000020004" pitchFamily="50" charset="-127"/>
      <p:regular r:id="rId12"/>
      <p:bold r:id="rId1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37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822" y="4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216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241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8671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38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0277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2477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599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90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9452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7692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11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21CCF-9CF8-4A28-850C-5B7931568305}" type="datetimeFigureOut">
              <a:rPr lang="ko-KR" altLang="en-US" smtClean="0"/>
              <a:t>2021-09-14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3849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758469"/>
            <a:ext cx="9144000" cy="2387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</a:t>
            </a:r>
            <a:b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 폭력예방교육 시청 방법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906699"/>
            <a:ext cx="9144000" cy="1655762"/>
          </a:xfrm>
        </p:spPr>
        <p:txBody>
          <a:bodyPr>
            <a:normAutofit/>
          </a:bodyPr>
          <a:lstStyle/>
          <a:p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우송대학교 글로벌아동교육학과</a:t>
            </a:r>
          </a:p>
        </p:txBody>
      </p:sp>
    </p:spTree>
    <p:extLst>
      <p:ext uri="{BB962C8B-B14F-4D97-AF65-F5344CB8AC3E}">
        <p14:creationId xmlns:p14="http://schemas.microsoft.com/office/powerpoint/2010/main" val="2220938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14061" y="13186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[2021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재학생 및 대학원생 폭력예방교육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06016" y="1611021"/>
            <a:ext cx="12064482" cy="517233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교육대상 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 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(2-4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외국인 유학생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(2-4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대학원생 전체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(2021 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제외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교육방법 </a:t>
            </a:r>
            <a:endParaRPr lang="en-US" altLang="ko-KR" sz="2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운영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학부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LMS 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자율강좌방에서 수강 가능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동영상 시청은 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크롬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sz="2400" b="1" u="sng" dirty="0" err="1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Chrom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으로만 가능</a:t>
            </a:r>
            <a:endParaRPr lang="en-US" altLang="ko-KR" sz="2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교육기간 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2021.09.13(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~ 2021.10.01(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까지</a:t>
            </a:r>
            <a:endParaRPr lang="en-US" altLang="ko-KR" sz="2400" b="1" u="sng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교육내용 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성폭력 및 가정폭력 통합예방교육</a:t>
            </a:r>
            <a:endParaRPr lang="en-US" altLang="ko-KR" sz="2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기타사항</a:t>
            </a:r>
            <a:endParaRPr lang="en-US" altLang="ko-KR" sz="2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교육대상자에 해당하는 학생은 </a:t>
            </a:r>
            <a:r>
              <a:rPr lang="ko-KR" altLang="en-US" sz="2400" b="1" u="sng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의무교육이므로 기간 내 수강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하여야 함</a:t>
            </a:r>
            <a:endParaRPr lang="en-US" altLang="ko-KR" sz="2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폭력예방교육은 한국어버전과 </a:t>
            </a:r>
            <a:r>
              <a:rPr lang="ko-KR" altLang="en-US" sz="24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중국어버전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중 선택하여 수강</a:t>
            </a:r>
          </a:p>
        </p:txBody>
      </p:sp>
    </p:spTree>
    <p:extLst>
      <p:ext uri="{BB962C8B-B14F-4D97-AF65-F5344CB8AC3E}">
        <p14:creationId xmlns:p14="http://schemas.microsoft.com/office/powerpoint/2010/main" val="63342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1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3690" y="1620351"/>
            <a:ext cx="10077061" cy="4705804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306286" y="2799184"/>
            <a:ext cx="1586204" cy="10263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203649" y="1020265"/>
            <a:ext cx="9171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크롬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Chrom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으로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우송대학교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LMS’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사이트에서 로그인하기</a:t>
            </a:r>
          </a:p>
        </p:txBody>
      </p:sp>
    </p:spTree>
    <p:extLst>
      <p:ext uri="{BB962C8B-B14F-4D97-AF65-F5344CB8AC3E}">
        <p14:creationId xmlns:p14="http://schemas.microsoft.com/office/powerpoint/2010/main" val="2613632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2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019" y="1042334"/>
            <a:ext cx="10515600" cy="773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로그인 후 메인 화면에 ①번 강좌가 뜰 경우 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‘2021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재학생 폭력예방교육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강좌 클릭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비밀번호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9260)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(*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①번 강좌 안 뜨는 경우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3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참고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019" y="1815879"/>
            <a:ext cx="10094169" cy="449161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341983" y="2659224"/>
            <a:ext cx="7053943" cy="54174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07298" y="3284376"/>
            <a:ext cx="1959429" cy="3359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순서도: 연결자 11"/>
          <p:cNvSpPr/>
          <p:nvPr/>
        </p:nvSpPr>
        <p:spPr>
          <a:xfrm>
            <a:off x="2228850" y="2466975"/>
            <a:ext cx="352425" cy="352425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251551" y="2443786"/>
            <a:ext cx="316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9085006" y="1873045"/>
            <a:ext cx="250723" cy="235974"/>
          </a:xfrm>
          <a:prstGeom prst="rect">
            <a:avLst/>
          </a:prstGeom>
          <a:solidFill>
            <a:srgbClr val="2A376C"/>
          </a:solidFill>
          <a:ln>
            <a:solidFill>
              <a:srgbClr val="2A37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1847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087" y="1892595"/>
            <a:ext cx="10072688" cy="443200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2-1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81087" y="827688"/>
            <a:ext cx="10515600" cy="1064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5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1600" dirty="0">
                <a:solidFill>
                  <a:schemeClr val="accent5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재학생 폭력예방교육</a:t>
            </a:r>
            <a:r>
              <a:rPr lang="en-US" altLang="ko-KR" sz="1600" dirty="0">
                <a:solidFill>
                  <a:schemeClr val="accent5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accent5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글로벌아동교육학과</a:t>
            </a:r>
            <a:r>
              <a:rPr lang="en-US" altLang="ko-KR" sz="1600" dirty="0">
                <a:solidFill>
                  <a:schemeClr val="accent5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강좌 입장 후 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한국어버전과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중국어버전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 </a:t>
            </a:r>
            <a:r>
              <a:rPr lang="ko-KR" altLang="en-US" sz="1600" dirty="0">
                <a:solidFill>
                  <a:schemeClr val="accent5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선택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하여 수강하기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sz="1600" dirty="0">
                <a:solidFill>
                  <a:schemeClr val="accent5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1-4</a:t>
            </a:r>
            <a:r>
              <a:rPr lang="ko-KR" altLang="en-US" sz="1600" dirty="0">
                <a:solidFill>
                  <a:schemeClr val="accent5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번까지 동영상 모두 수강하여야 인정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두가지 버전은 같은 내용으로 두가지 버전 다 들을 필요는 없습니다</a:t>
            </a:r>
            <a:r>
              <a:rPr lang="en-US" altLang="ko-KR" sz="1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12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07298" y="3284376"/>
            <a:ext cx="1959429" cy="3359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9360710" y="2292149"/>
            <a:ext cx="250723" cy="119560"/>
          </a:xfrm>
          <a:prstGeom prst="rect">
            <a:avLst/>
          </a:prstGeom>
          <a:solidFill>
            <a:srgbClr val="2A376C"/>
          </a:solidFill>
          <a:ln>
            <a:solidFill>
              <a:srgbClr val="2A37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228851" y="4211181"/>
            <a:ext cx="2608964" cy="224869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5201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3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95698" y="986330"/>
            <a:ext cx="10515600" cy="44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①번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자율 강좌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 TAP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클릭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019" y="1815879"/>
            <a:ext cx="10094169" cy="449161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073019" y="4201777"/>
            <a:ext cx="978419" cy="39407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07298" y="3284376"/>
            <a:ext cx="1959429" cy="3359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순서도: 연결자 11"/>
          <p:cNvSpPr/>
          <p:nvPr/>
        </p:nvSpPr>
        <p:spPr>
          <a:xfrm>
            <a:off x="1091923" y="3960787"/>
            <a:ext cx="352425" cy="352425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114624" y="3937598"/>
            <a:ext cx="316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9085006" y="1873045"/>
            <a:ext cx="250723" cy="235974"/>
          </a:xfrm>
          <a:prstGeom prst="rect">
            <a:avLst/>
          </a:prstGeom>
          <a:solidFill>
            <a:srgbClr val="2A376C"/>
          </a:solidFill>
          <a:ln>
            <a:solidFill>
              <a:srgbClr val="2A37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0270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991" y="1992688"/>
            <a:ext cx="10090297" cy="4280521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3-1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854" y="1220028"/>
            <a:ext cx="11169967" cy="773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①번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–‘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자율강좌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목록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 TAP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클릭 후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검색창에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‘2021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재학생 폭력예방교육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글로벌아동교육학과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)’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후 입장                                                                                      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비밀번호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 9260) 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881094" y="2764464"/>
            <a:ext cx="660087" cy="29771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순서도: 연결자 11"/>
          <p:cNvSpPr/>
          <p:nvPr/>
        </p:nvSpPr>
        <p:spPr>
          <a:xfrm>
            <a:off x="1700355" y="2517253"/>
            <a:ext cx="352425" cy="352425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723056" y="2494064"/>
            <a:ext cx="316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9456481" y="1992688"/>
            <a:ext cx="250723" cy="235974"/>
          </a:xfrm>
          <a:prstGeom prst="rect">
            <a:avLst/>
          </a:prstGeom>
          <a:solidFill>
            <a:srgbClr val="2A376C"/>
          </a:solidFill>
          <a:ln>
            <a:solidFill>
              <a:srgbClr val="2A37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62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087" y="1892595"/>
            <a:ext cx="10072688" cy="443200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3-2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81087" y="1017740"/>
            <a:ext cx="10515600" cy="874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‘2021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재학생 폭력예방교육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글로벌아동교육학과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)’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강좌 입장 후 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한국어버전과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중국어버전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 </a:t>
            </a:r>
            <a:r>
              <a:rPr lang="ko-KR" altLang="en-US" dirty="0">
                <a:solidFill>
                  <a:schemeClr val="accent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선택하여 수강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하기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dirty="0">
                <a:solidFill>
                  <a:schemeClr val="accent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1-4</a:t>
            </a:r>
            <a:r>
              <a:rPr lang="ko-KR" altLang="en-US" dirty="0">
                <a:solidFill>
                  <a:schemeClr val="accent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번까지 동영상 모두 수강하여야 인정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07298" y="3284376"/>
            <a:ext cx="1959429" cy="3359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순서도: 연결자 11"/>
          <p:cNvSpPr/>
          <p:nvPr/>
        </p:nvSpPr>
        <p:spPr>
          <a:xfrm>
            <a:off x="2228850" y="2466975"/>
            <a:ext cx="352425" cy="352425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9360710" y="2292149"/>
            <a:ext cx="250723" cy="119560"/>
          </a:xfrm>
          <a:prstGeom prst="rect">
            <a:avLst/>
          </a:prstGeom>
          <a:solidFill>
            <a:srgbClr val="2A376C"/>
          </a:solidFill>
          <a:ln>
            <a:solidFill>
              <a:srgbClr val="2A37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228851" y="4211181"/>
            <a:ext cx="2608964" cy="224869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42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242</Words>
  <Application>Microsoft Office PowerPoint</Application>
  <PresentationFormat>와이드스크린</PresentationFormat>
  <Paragraphs>32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HY헤드라인M</vt:lpstr>
      <vt:lpstr>맑은 고딕</vt:lpstr>
      <vt:lpstr>나눔고딕 ExtraBold</vt:lpstr>
      <vt:lpstr>Arial</vt:lpstr>
      <vt:lpstr>Office 테마</vt:lpstr>
      <vt:lpstr>2021학년도  재학생 폭력예방교육 시청 방법</vt:lpstr>
      <vt:lpstr>[2021학년도 재학생 및 대학원생 폭력예방교육]</vt:lpstr>
      <vt:lpstr>STEP 1</vt:lpstr>
      <vt:lpstr>STEP 2</vt:lpstr>
      <vt:lpstr>STEP 2-1</vt:lpstr>
      <vt:lpstr>STEP 3</vt:lpstr>
      <vt:lpstr>STEP 3-1</vt:lpstr>
      <vt:lpstr>STEP 3-2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2021학년도  재학생 폭력예방교육 시청 방법</dc:title>
  <dc:creator>admin</dc:creator>
  <cp:lastModifiedBy>test</cp:lastModifiedBy>
  <cp:revision>11</cp:revision>
  <dcterms:created xsi:type="dcterms:W3CDTF">2021-09-10T06:54:20Z</dcterms:created>
  <dcterms:modified xsi:type="dcterms:W3CDTF">2021-09-14T08:03:36Z</dcterms:modified>
</cp:coreProperties>
</file>